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2"/>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527" r:id="rId16"/>
    <p:sldId id="270" r:id="rId17"/>
    <p:sldId id="271" r:id="rId18"/>
    <p:sldId id="272" r:id="rId19"/>
    <p:sldId id="273" r:id="rId20"/>
    <p:sldId id="274" r:id="rId21"/>
    <p:sldId id="275" r:id="rId22"/>
    <p:sldId id="276" r:id="rId23"/>
    <p:sldId id="277" r:id="rId24"/>
    <p:sldId id="278" r:id="rId25"/>
    <p:sldId id="424" r:id="rId26"/>
    <p:sldId id="425" r:id="rId27"/>
    <p:sldId id="426" r:id="rId28"/>
    <p:sldId id="335" r:id="rId29"/>
    <p:sldId id="331" r:id="rId30"/>
    <p:sldId id="332" r:id="rId31"/>
    <p:sldId id="333" r:id="rId32"/>
    <p:sldId id="334" r:id="rId33"/>
    <p:sldId id="455" r:id="rId34"/>
    <p:sldId id="480" r:id="rId35"/>
    <p:sldId id="457" r:id="rId36"/>
    <p:sldId id="458" r:id="rId37"/>
    <p:sldId id="460" r:id="rId38"/>
    <p:sldId id="461" r:id="rId39"/>
    <p:sldId id="462" r:id="rId40"/>
    <p:sldId id="459" r:id="rId41"/>
    <p:sldId id="345" r:id="rId42"/>
    <p:sldId id="283" r:id="rId43"/>
    <p:sldId id="362" r:id="rId44"/>
    <p:sldId id="356" r:id="rId45"/>
    <p:sldId id="357"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438" r:id="rId86"/>
    <p:sldId id="469" r:id="rId87"/>
    <p:sldId id="472" r:id="rId88"/>
    <p:sldId id="470" r:id="rId89"/>
    <p:sldId id="471" r:id="rId90"/>
    <p:sldId id="336" r:id="rId91"/>
    <p:sldId id="366" r:id="rId92"/>
    <p:sldId id="403" r:id="rId93"/>
    <p:sldId id="365" r:id="rId94"/>
    <p:sldId id="367" r:id="rId95"/>
    <p:sldId id="393" r:id="rId96"/>
    <p:sldId id="369" r:id="rId97"/>
    <p:sldId id="479" r:id="rId98"/>
    <p:sldId id="404" r:id="rId99"/>
    <p:sldId id="436" r:id="rId100"/>
    <p:sldId id="437" r:id="rId101"/>
    <p:sldId id="440" r:id="rId102"/>
    <p:sldId id="394" r:id="rId103"/>
    <p:sldId id="405" r:id="rId104"/>
    <p:sldId id="430" r:id="rId105"/>
    <p:sldId id="441" r:id="rId106"/>
    <p:sldId id="443" r:id="rId107"/>
    <p:sldId id="444" r:id="rId108"/>
    <p:sldId id="445" r:id="rId109"/>
    <p:sldId id="447" r:id="rId110"/>
    <p:sldId id="446" r:id="rId111"/>
    <p:sldId id="449" r:id="rId112"/>
    <p:sldId id="502" r:id="rId113"/>
    <p:sldId id="452" r:id="rId114"/>
    <p:sldId id="451" r:id="rId115"/>
    <p:sldId id="489" r:id="rId116"/>
    <p:sldId id="490" r:id="rId117"/>
    <p:sldId id="492" r:id="rId118"/>
    <p:sldId id="493" r:id="rId119"/>
    <p:sldId id="494" r:id="rId120"/>
    <p:sldId id="495" r:id="rId121"/>
    <p:sldId id="496" r:id="rId122"/>
    <p:sldId id="497" r:id="rId123"/>
    <p:sldId id="498" r:id="rId124"/>
    <p:sldId id="499" r:id="rId125"/>
    <p:sldId id="500" r:id="rId126"/>
    <p:sldId id="501" r:id="rId127"/>
    <p:sldId id="491" r:id="rId128"/>
    <p:sldId id="525" r:id="rId129"/>
    <p:sldId id="524" r:id="rId130"/>
    <p:sldId id="522" r:id="rId131"/>
    <p:sldId id="392" r:id="rId132"/>
    <p:sldId id="395" r:id="rId133"/>
    <p:sldId id="413" r:id="rId134"/>
    <p:sldId id="414" r:id="rId135"/>
    <p:sldId id="396" r:id="rId136"/>
    <p:sldId id="397" r:id="rId137"/>
    <p:sldId id="406" r:id="rId138"/>
    <p:sldId id="431" r:id="rId139"/>
    <p:sldId id="432" r:id="rId140"/>
    <p:sldId id="339" r:id="rId141"/>
    <p:sldId id="399" r:id="rId142"/>
    <p:sldId id="398" r:id="rId143"/>
    <p:sldId id="400" r:id="rId144"/>
    <p:sldId id="407" r:id="rId145"/>
    <p:sldId id="408" r:id="rId146"/>
    <p:sldId id="478" r:id="rId147"/>
    <p:sldId id="433" r:id="rId148"/>
    <p:sldId id="453" r:id="rId149"/>
    <p:sldId id="434" r:id="rId150"/>
    <p:sldId id="463" r:id="rId151"/>
    <p:sldId id="464" r:id="rId152"/>
    <p:sldId id="465" r:id="rId153"/>
    <p:sldId id="466" r:id="rId154"/>
    <p:sldId id="467" r:id="rId155"/>
    <p:sldId id="468" r:id="rId156"/>
    <p:sldId id="513" r:id="rId157"/>
    <p:sldId id="523" r:id="rId158"/>
    <p:sldId id="503" r:id="rId159"/>
    <p:sldId id="506" r:id="rId160"/>
    <p:sldId id="507" r:id="rId161"/>
    <p:sldId id="514" r:id="rId162"/>
    <p:sldId id="511" r:id="rId163"/>
    <p:sldId id="520" r:id="rId164"/>
    <p:sldId id="516" r:id="rId165"/>
    <p:sldId id="521" r:id="rId166"/>
    <p:sldId id="519" r:id="rId167"/>
    <p:sldId id="518" r:id="rId168"/>
    <p:sldId id="515" r:id="rId169"/>
    <p:sldId id="508" r:id="rId170"/>
    <p:sldId id="509" r:id="rId171"/>
    <p:sldId id="510" r:id="rId172"/>
    <p:sldId id="517" r:id="rId173"/>
    <p:sldId id="296" r:id="rId174"/>
    <p:sldId id="297" r:id="rId175"/>
    <p:sldId id="298" r:id="rId176"/>
    <p:sldId id="311" r:id="rId177"/>
    <p:sldId id="299" r:id="rId178"/>
    <p:sldId id="300" r:id="rId179"/>
    <p:sldId id="301" r:id="rId180"/>
    <p:sldId id="302" r:id="rId181"/>
    <p:sldId id="504" r:id="rId182"/>
    <p:sldId id="303" r:id="rId183"/>
    <p:sldId id="304" r:id="rId184"/>
    <p:sldId id="505" r:id="rId185"/>
    <p:sldId id="379" r:id="rId186"/>
    <p:sldId id="380" r:id="rId187"/>
    <p:sldId id="381" r:id="rId188"/>
    <p:sldId id="382" r:id="rId189"/>
    <p:sldId id="373" r:id="rId190"/>
    <p:sldId id="374" r:id="rId191"/>
    <p:sldId id="375" r:id="rId192"/>
    <p:sldId id="376" r:id="rId193"/>
    <p:sldId id="377" r:id="rId194"/>
    <p:sldId id="378" r:id="rId195"/>
    <p:sldId id="388" r:id="rId196"/>
    <p:sldId id="391" r:id="rId197"/>
    <p:sldId id="420" r:id="rId198"/>
    <p:sldId id="390" r:id="rId199"/>
    <p:sldId id="389" r:id="rId200"/>
    <p:sldId id="372" r:id="rId2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notesMaster" Target="notesMasters/notesMaster1.xml"/><Relationship Id="rId203"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presProps" Target="presProps.xml"/><Relationship Id="rId205" Type="http://schemas.openxmlformats.org/officeDocument/2006/relationships/viewProps" Target="viewProps.xml"/><Relationship Id="rId206" Type="http://schemas.openxmlformats.org/officeDocument/2006/relationships/theme" Target="theme/theme1.xml"/><Relationship Id="rId207"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9590824"/>
        <c:axId val="2089592648"/>
        <c:axId val="0"/>
      </c:bar3DChart>
      <c:catAx>
        <c:axId val="2089590824"/>
        <c:scaling>
          <c:orientation val="minMax"/>
        </c:scaling>
        <c:delete val="1"/>
        <c:axPos val="b"/>
        <c:majorTickMark val="out"/>
        <c:minorTickMark val="none"/>
        <c:tickLblPos val="nextTo"/>
        <c:crossAx val="2089592648"/>
        <c:crosses val="autoZero"/>
        <c:auto val="1"/>
        <c:lblAlgn val="ctr"/>
        <c:lblOffset val="100"/>
        <c:noMultiLvlLbl val="0"/>
      </c:catAx>
      <c:valAx>
        <c:axId val="2089592648"/>
        <c:scaling>
          <c:orientation val="minMax"/>
        </c:scaling>
        <c:delete val="0"/>
        <c:axPos val="l"/>
        <c:majorGridlines/>
        <c:numFmt formatCode="0" sourceLinked="1"/>
        <c:majorTickMark val="out"/>
        <c:minorTickMark val="none"/>
        <c:tickLblPos val="nextTo"/>
        <c:crossAx val="208959082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20/01/2012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115</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117</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134</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149</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1807932" cy="369332"/>
          </a:xfrm>
          <a:prstGeom prst="rect">
            <a:avLst/>
          </a:prstGeom>
          <a:noFill/>
        </p:spPr>
        <p:txBody>
          <a:bodyPr wrap="none" rtlCol="0">
            <a:spAutoFit/>
          </a:bodyPr>
          <a:lstStyle/>
          <a:p>
            <a:r>
              <a:rPr lang="en-US" dirty="0" smtClean="0"/>
              <a:t>Semantic Trading</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4056110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42419</TotalTime>
  <Words>9793</Words>
  <Application>Microsoft Macintosh PowerPoint</Application>
  <PresentationFormat>On-screen Show (4:3)</PresentationFormat>
  <Paragraphs>1603</Paragraphs>
  <Slides>200</Slides>
  <Notes>62</Notes>
  <HiddenSlides>0</HiddenSlides>
  <MMClips>1</MMClips>
  <ScaleCrop>false</ScaleCrop>
  <HeadingPairs>
    <vt:vector size="4" baseType="variant">
      <vt:variant>
        <vt:lpstr>Theme</vt:lpstr>
      </vt:variant>
      <vt:variant>
        <vt:i4>1</vt:i4>
      </vt:variant>
      <vt:variant>
        <vt:lpstr>Slide Titles</vt:lpstr>
      </vt:variant>
      <vt:variant>
        <vt:i4>200</vt:i4>
      </vt:variant>
    </vt:vector>
  </HeadingPairs>
  <TitlesOfParts>
    <vt:vector size="201"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complexity = f(size, connectedness, uniformity)</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690</cp:revision>
  <cp:lastPrinted>2011-11-30T03:37:15Z</cp:lastPrinted>
  <dcterms:created xsi:type="dcterms:W3CDTF">2011-03-08T13:24:17Z</dcterms:created>
  <dcterms:modified xsi:type="dcterms:W3CDTF">2012-01-20T17:50:52Z</dcterms:modified>
</cp:coreProperties>
</file>